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749" r:id="rId3"/>
    <p:sldId id="1059" r:id="rId5"/>
    <p:sldId id="818" r:id="rId6"/>
    <p:sldId id="1112" r:id="rId7"/>
    <p:sldId id="1036" r:id="rId8"/>
    <p:sldId id="1138" r:id="rId9"/>
    <p:sldId id="1037" r:id="rId10"/>
    <p:sldId id="1120" r:id="rId11"/>
    <p:sldId id="1136" r:id="rId12"/>
    <p:sldId id="1135" r:id="rId13"/>
    <p:sldId id="1134" r:id="rId14"/>
  </p:sldIdLst>
  <p:sldSz cx="18434050" cy="10369550"/>
  <p:notesSz cx="6858000" cy="9144000"/>
  <p:defaultTextStyle>
    <a:defPPr>
      <a:defRPr lang="zh-CN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EA6"/>
    <a:srgbClr val="000000"/>
    <a:srgbClr val="2905A1"/>
    <a:srgbClr val="1C0DA2"/>
    <a:srgbClr val="4978D7"/>
    <a:srgbClr val="4049F4"/>
    <a:srgbClr val="2003A3"/>
    <a:srgbClr val="2107A2"/>
    <a:srgbClr val="A7BDE4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1" autoAdjust="0"/>
    <p:restoredTop sz="92476"/>
  </p:normalViewPr>
  <p:slideViewPr>
    <p:cSldViewPr>
      <p:cViewPr varScale="1">
        <p:scale>
          <a:sx n="69" d="100"/>
          <a:sy n="69" d="100"/>
        </p:scale>
        <p:origin x="-438" y="-126"/>
      </p:cViewPr>
      <p:guideLst>
        <p:guide orient="horz" pos="3121"/>
        <p:guide pos="58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7041-92CD-4967-BB51-BD52DC0B66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5BB2-EC1E-45E3-8D59-48A973777C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 rot="19620000">
            <a:off x="8258810" y="3640455"/>
            <a:ext cx="9591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CF9EA6"/>
                </a:solidFill>
                <a:latin typeface="黑体" panose="02010609060101010101" charset="-122"/>
                <a:ea typeface="黑体" panose="02010609060101010101" charset="-122"/>
              </a:rPr>
              <a:t>此课件仅用于易仓客户内部使用，请勿外传！</a:t>
            </a:r>
            <a:endParaRPr lang="zh-CN" altLang="en-US" sz="3600">
              <a:solidFill>
                <a:srgbClr val="CF9EA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9660255" y="1805940"/>
            <a:ext cx="7833360" cy="6618605"/>
          </a:xfrm>
          <a:prstGeom prst="hexagon">
            <a:avLst/>
          </a:prstGeom>
          <a:solidFill>
            <a:srgbClr val="4778D6">
              <a:alpha val="10000"/>
            </a:srgbClr>
          </a:solidFill>
          <a:ln w="254000">
            <a:noFill/>
            <a:miter lim="800000"/>
          </a:ln>
          <a:effectLst>
            <a:outerShdw blurRad="177800" dist="508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ECCANGLOGO01"/>
          <p:cNvPicPr>
            <a:picLocks noChangeAspect="1"/>
          </p:cNvPicPr>
          <p:nvPr/>
        </p:nvPicPr>
        <p:blipFill>
          <a:blip r:embed="rId1"/>
          <a:srcRect l="14489" t="34413" r="18990" b="35107"/>
          <a:stretch>
            <a:fillRect/>
          </a:stretch>
        </p:blipFill>
        <p:spPr>
          <a:xfrm>
            <a:off x="486410" y="356235"/>
            <a:ext cx="2288540" cy="104965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296035" y="3240405"/>
            <a:ext cx="8319135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自营仓入库流程讲解</a:t>
            </a:r>
            <a:endParaRPr lang="zh-CN" altLang="en-US" sz="6000" b="1" spc="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511935" y="5761355"/>
            <a:ext cx="38804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主讲人：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李娅男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时间：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2021-04-28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pic>
        <p:nvPicPr>
          <p:cNvPr id="34" name="图片 33" descr="圆1。1"/>
          <p:cNvPicPr>
            <a:picLocks noChangeAspect="1"/>
          </p:cNvPicPr>
          <p:nvPr/>
        </p:nvPicPr>
        <p:blipFill>
          <a:blip r:embed="rId2"/>
          <a:srcRect l="16049" r="18067"/>
          <a:stretch>
            <a:fillRect/>
          </a:stretch>
        </p:blipFill>
        <p:spPr>
          <a:xfrm>
            <a:off x="10317480" y="1405890"/>
            <a:ext cx="6518910" cy="7419340"/>
          </a:xfrm>
          <a:prstGeom prst="rect">
            <a:avLst/>
          </a:prstGeom>
        </p:spPr>
      </p:pic>
      <p:sp>
        <p:nvSpPr>
          <p:cNvPr id="35" name="TextBox 8"/>
          <p:cNvSpPr txBox="1"/>
          <p:nvPr/>
        </p:nvSpPr>
        <p:spPr>
          <a:xfrm>
            <a:off x="11132820" y="5160645"/>
            <a:ext cx="42545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0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CANG</a:t>
            </a:r>
            <a:endParaRPr lang="en-US" altLang="zh-CN" sz="10000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12443460" y="3049905"/>
            <a:ext cx="29838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0" b="1" dirty="0" smtClean="0">
                <a:solidFill>
                  <a:srgbClr val="4978D7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E</a:t>
            </a:r>
            <a:r>
              <a:rPr lang="en-US" altLang="zh-CN" sz="16000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C</a:t>
            </a:r>
            <a:endParaRPr lang="en-US" altLang="zh-CN" sz="16000" b="1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8965" y="4752975"/>
            <a:ext cx="432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--</a:t>
            </a:r>
            <a:r>
              <a:rPr lang="zh-CN" altLang="en-US"/>
              <a:t>以新旗舰版页面</a:t>
            </a:r>
            <a:r>
              <a:rPr lang="zh-CN" altLang="en-US"/>
              <a:t>展示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1935" y="561340"/>
            <a:ext cx="8694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质检异常处理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1872615"/>
            <a:ext cx="14500225" cy="8130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721215" y="4104640"/>
            <a:ext cx="752792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答疑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环节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3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6479"/>
          <a:stretch>
            <a:fillRect/>
          </a:stretch>
        </p:blipFill>
        <p:spPr>
          <a:xfrm>
            <a:off x="9504680" y="1296035"/>
            <a:ext cx="7581265" cy="7561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6305" y="2232660"/>
            <a:ext cx="3673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李娅男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0225" y="4104640"/>
            <a:ext cx="74656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/>
              <a:t>易仓</a:t>
            </a:r>
            <a:r>
              <a:rPr lang="en-US" altLang="zh-CN"/>
              <a:t>ERP</a:t>
            </a:r>
            <a:r>
              <a:rPr lang="zh-CN" altLang="en-US"/>
              <a:t>培训</a:t>
            </a:r>
            <a:r>
              <a:rPr lang="zh-CN" altLang="en-US"/>
              <a:t>讲师</a:t>
            </a: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/>
              <a:t>曾做</a:t>
            </a:r>
            <a:r>
              <a:rPr lang="en-US" altLang="zh-CN"/>
              <a:t>shopify</a:t>
            </a:r>
            <a:r>
              <a:rPr lang="zh-CN" altLang="en-US"/>
              <a:t>卖家</a:t>
            </a: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072880" y="3528695"/>
            <a:ext cx="4770755" cy="600075"/>
            <a:chOff x="14111" y="5072"/>
            <a:chExt cx="7513" cy="945"/>
          </a:xfrm>
        </p:grpSpPr>
        <p:sp>
          <p:nvSpPr>
            <p:cNvPr id="18" name="TextBox 19"/>
            <p:cNvSpPr txBox="1"/>
            <p:nvPr/>
          </p:nvSpPr>
          <p:spPr>
            <a:xfrm>
              <a:off x="15576" y="5072"/>
              <a:ext cx="60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自营仓入库流程</a:t>
              </a:r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解析</a:t>
              </a:r>
              <a:endParaRPr lang="zh-CN" altLang="en-US" b="1" dirty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endParaRPr>
            </a:p>
          </p:txBody>
        </p:sp>
        <p:pic>
          <p:nvPicPr>
            <p:cNvPr id="29" name="图片 28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1" y="5158"/>
              <a:ext cx="1101" cy="85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2385060" y="2679065"/>
            <a:ext cx="2778760" cy="4968240"/>
          </a:xfrm>
          <a:prstGeom prst="rect">
            <a:avLst/>
          </a:prstGeom>
          <a:solidFill>
            <a:srgbClr val="2B0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291965" y="4434840"/>
            <a:ext cx="2968625" cy="1694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410710" y="4544060"/>
            <a:ext cx="2731135" cy="1475740"/>
            <a:chOff x="6960" y="11967"/>
            <a:chExt cx="4301" cy="2324"/>
          </a:xfrm>
        </p:grpSpPr>
        <p:sp>
          <p:nvSpPr>
            <p:cNvPr id="6" name="TextBox 6"/>
            <p:cNvSpPr txBox="1"/>
            <p:nvPr/>
          </p:nvSpPr>
          <p:spPr>
            <a:xfrm>
              <a:off x="6960" y="11967"/>
              <a:ext cx="1492" cy="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0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C</a:t>
              </a:r>
              <a:endParaRPr lang="en-US" altLang="zh-CN" sz="9000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8373" y="13070"/>
              <a:ext cx="288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ONTENT</a:t>
              </a:r>
              <a:endParaRPr lang="en-US" altLang="zh-CN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8373" y="12193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Heavy" panose="00020600040101010101" pitchFamily="18" charset="-122"/>
                </a:rPr>
                <a:t>目录</a:t>
              </a:r>
              <a:endParaRPr lang="zh-CN" altLang="en-US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19870" y="6624955"/>
            <a:ext cx="5057140" cy="583565"/>
            <a:chOff x="14356" y="5027"/>
            <a:chExt cx="7964" cy="919"/>
          </a:xfrm>
        </p:grpSpPr>
        <p:sp>
          <p:nvSpPr>
            <p:cNvPr id="7" name="TextBox 19"/>
            <p:cNvSpPr txBox="1"/>
            <p:nvPr/>
          </p:nvSpPr>
          <p:spPr>
            <a:xfrm>
              <a:off x="15623" y="5027"/>
              <a:ext cx="66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altLang="zh-CN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 </a:t>
              </a:r>
              <a:r>
                <a:rPr lang="zh-CN" altLang="en-US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线上答疑</a:t>
              </a:r>
              <a:endParaRPr lang="zh-CN" altLang="en-US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endParaRPr>
            </a:p>
          </p:txBody>
        </p:sp>
        <p:pic>
          <p:nvPicPr>
            <p:cNvPr id="8" name="图片 7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356" y="5087"/>
              <a:ext cx="1101" cy="85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9150350" y="5113020"/>
            <a:ext cx="5511800" cy="617220"/>
            <a:chOff x="14215" y="5028"/>
            <a:chExt cx="8680" cy="972"/>
          </a:xfrm>
        </p:grpSpPr>
        <p:sp>
          <p:nvSpPr>
            <p:cNvPr id="11" name="TextBox 19"/>
            <p:cNvSpPr txBox="1"/>
            <p:nvPr/>
          </p:nvSpPr>
          <p:spPr>
            <a:xfrm>
              <a:off x="15567" y="5028"/>
              <a:ext cx="73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入库</a:t>
              </a:r>
              <a:r>
                <a:rPr lang="zh-CN" altLang="en-US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环节常见问题及</a:t>
              </a:r>
              <a:r>
                <a:rPr lang="zh-CN" altLang="en-US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解答</a:t>
              </a:r>
              <a:endParaRPr lang="zh-CN" altLang="en-US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endParaRPr>
            </a:p>
          </p:txBody>
        </p:sp>
        <p:pic>
          <p:nvPicPr>
            <p:cNvPr id="13" name="图片 12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215" y="5141"/>
              <a:ext cx="1101" cy="8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721215" y="4104640"/>
            <a:ext cx="752792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自营仓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入库流程解析</a:t>
            </a:r>
            <a:endParaRPr lang="zh-CN" altLang="en-US" sz="54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1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576580"/>
            <a:ext cx="8694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自营仓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入库</a:t>
            </a:r>
            <a:endParaRPr lang="en-US" altLang="zh-CN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4730" y="648335"/>
            <a:ext cx="122586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+mj-lt"/>
                <a:ea typeface="+mj-ea"/>
                <a:cs typeface="+mj-cs"/>
              </a:rPr>
              <a:t>----</a:t>
            </a:r>
            <a:r>
              <a:rPr lang="zh-CN" altLang="zh-CN" sz="3200">
                <a:latin typeface="+mj-lt"/>
                <a:ea typeface="+mj-ea"/>
                <a:cs typeface="+mj-cs"/>
              </a:rPr>
              <a:t>针对国内自营仓库，采购到仓的收货流程</a:t>
            </a:r>
            <a:endParaRPr lang="zh-CN" altLang="zh-CN" sz="320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0180" y="1656715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仓库</a:t>
            </a: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收货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到货入库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收货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质检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上架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135" y="2592705"/>
            <a:ext cx="15757525" cy="6684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327515" y="4104640"/>
            <a:ext cx="841629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入库环节常见问题及解答</a:t>
            </a:r>
            <a:endParaRPr lang="zh-CN" altLang="en-US" sz="5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2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87083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入库环节常见问题及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69365" y="1656715"/>
            <a:ext cx="15895320" cy="7108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Q1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：供应商没在快递包裹里放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货物清单，系统能不能打印这个收货清单呢？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：收货--打印入库清单。打印时可以自定义这个清单的高度和宽度，也可以用上面已设置好的尺寸模板。系统支持打印A4/A5/50*30/70*30这四种模板尺寸。</a:t>
            </a: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Q2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：原本不走质检的货物，现在要走质检了，如何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设置？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A：（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）收货时，手动转质检；</a:t>
            </a: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）收货前，把对应产品的资料改成需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质检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Q3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：到产品资料里把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产品改为了不需要质检，那我之前建的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产品在途采购单也不用质检了吗？</a:t>
            </a: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A：不是。设置为不需要质检的话，对后面新建立的的采购单才会有效果</a:t>
            </a:r>
            <a:br>
              <a:rPr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br>
              <a:rPr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Q4：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我在上架产品的时候，库位显示不出来要怎么处理？</a:t>
            </a: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A：检查一下该库位对应的分区设置的是不是标准类型。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87083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入库环节常见问题及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69365" y="1656715"/>
            <a:ext cx="1589532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：系统上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的推荐库位放满了，怎么办？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系统支持一品多位，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建议先把产品放到隔壁空置的库位上，在入库清单上做记录，再把真实库位录到系统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上。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Q6:  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如果出现了收货、质检异常，仓库人员如何配合采购同事完成收货、质检异常单据的入库流程？</a:t>
            </a:r>
            <a:b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（1）等待来货；（2）供应商退货；（3）上架产品时选为良品；（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）销毁次品。具体结合上期收货异常流程图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讲解。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87083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收货异常处理流程图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180" y="1800225"/>
            <a:ext cx="14535150" cy="7623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2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3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4.xml><?xml version="1.0" encoding="utf-8"?>
<p:tagLst xmlns:p="http://schemas.openxmlformats.org/presentationml/2006/main">
  <p:tag name="KSO_WM_UNIT_PLACING_PICTURE_USER_VIEWPORT" val="{&quot;height&quot;:28800,&quot;width&quot;:216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WPS 演示</Application>
  <PresentationFormat>自定义</PresentationFormat>
  <Paragraphs>79</Paragraphs>
  <Slides>11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阿里巴巴普惠体</vt:lpstr>
      <vt:lpstr>阿里巴巴普惠体 Heavy</vt:lpstr>
      <vt:lpstr>Wingdings</vt:lpstr>
      <vt:lpstr>阿里巴巴普惠体 Light</vt:lpstr>
      <vt:lpstr>思源黑体旧字形 Normal</vt:lpstr>
      <vt:lpstr>微软雅黑 Light</vt:lpstr>
      <vt:lpstr>Calibri</vt:lpstr>
      <vt:lpstr>Arial Unicode MS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锦灰</dc:creator>
  <cp:lastModifiedBy>简心</cp:lastModifiedBy>
  <cp:revision>1008</cp:revision>
  <dcterms:created xsi:type="dcterms:W3CDTF">2020-02-24T16:53:00Z</dcterms:created>
  <dcterms:modified xsi:type="dcterms:W3CDTF">2021-05-07T03:01:44Z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7E908E45737C4DE7B43770B5F9A4A359</vt:lpwstr>
  </property>
</Properties>
</file>